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5" r:id="rId2"/>
    <p:sldId id="276" r:id="rId3"/>
    <p:sldId id="256" r:id="rId4"/>
    <p:sldId id="277" r:id="rId5"/>
    <p:sldId id="278" r:id="rId6"/>
    <p:sldId id="279" r:id="rId7"/>
    <p:sldId id="257" r:id="rId8"/>
    <p:sldId id="280" r:id="rId9"/>
    <p:sldId id="281" r:id="rId10"/>
    <p:sldId id="259" r:id="rId11"/>
    <p:sldId id="260" r:id="rId12"/>
    <p:sldId id="261" r:id="rId13"/>
    <p:sldId id="262" r:id="rId14"/>
    <p:sldId id="282" r:id="rId15"/>
    <p:sldId id="263" r:id="rId16"/>
    <p:sldId id="264" r:id="rId17"/>
    <p:sldId id="283" r:id="rId18"/>
    <p:sldId id="265" r:id="rId19"/>
    <p:sldId id="284" r:id="rId20"/>
    <p:sldId id="285" r:id="rId21"/>
    <p:sldId id="266" r:id="rId22"/>
    <p:sldId id="267" r:id="rId23"/>
    <p:sldId id="286" r:id="rId24"/>
    <p:sldId id="268" r:id="rId25"/>
    <p:sldId id="271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mp"/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3: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3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0" t="14141" r="31773" b="68889"/>
          <a:stretch/>
        </p:blipFill>
        <p:spPr>
          <a:xfrm>
            <a:off x="762000" y="2286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7" t="23434" r="8990" b="59596"/>
          <a:stretch/>
        </p:blipFill>
        <p:spPr>
          <a:xfrm>
            <a:off x="990600" y="304800"/>
            <a:ext cx="7239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4" t="34747" r="31488" b="48283"/>
          <a:stretch/>
        </p:blipFill>
        <p:spPr>
          <a:xfrm>
            <a:off x="990600" y="630382"/>
            <a:ext cx="7162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7" t="50000" r="8420" b="33333"/>
          <a:stretch/>
        </p:blipFill>
        <p:spPr>
          <a:xfrm>
            <a:off x="457200" y="685800"/>
            <a:ext cx="838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73535" r="5288" b="7879"/>
          <a:stretch/>
        </p:blipFill>
        <p:spPr>
          <a:xfrm>
            <a:off x="1295400" y="2743200"/>
            <a:ext cx="6705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73131" r="47152" b="6869"/>
          <a:stretch/>
        </p:blipFill>
        <p:spPr>
          <a:xfrm>
            <a:off x="381000" y="457200"/>
            <a:ext cx="7924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73940" r="6996" b="7879"/>
          <a:stretch/>
        </p:blipFill>
        <p:spPr>
          <a:xfrm>
            <a:off x="533400" y="381000"/>
            <a:ext cx="81533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28600"/>
            <a:ext cx="8610600" cy="5943600"/>
            <a:chOff x="990600" y="1143000"/>
            <a:chExt cx="7086600" cy="40870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04"/>
            <a:stretch/>
          </p:blipFill>
          <p:spPr>
            <a:xfrm>
              <a:off x="990600" y="1143000"/>
              <a:ext cx="4864788" cy="408709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7" b="40202"/>
            <a:stretch/>
          </p:blipFill>
          <p:spPr>
            <a:xfrm>
              <a:off x="5866479" y="1143000"/>
              <a:ext cx="2210721" cy="4087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30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7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843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0908" r="8136" b="7273"/>
          <a:stretch/>
        </p:blipFill>
        <p:spPr>
          <a:xfrm>
            <a:off x="457200" y="1468767"/>
            <a:ext cx="8305800" cy="48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1313" r="50000" b="7475"/>
          <a:stretch/>
        </p:blipFill>
        <p:spPr>
          <a:xfrm>
            <a:off x="228600" y="457200"/>
            <a:ext cx="8458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11" r="8136" b="7475"/>
          <a:stretch/>
        </p:blipFill>
        <p:spPr>
          <a:xfrm>
            <a:off x="304800" y="609600"/>
            <a:ext cx="8153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9" t="19192" r="8991" b="61818"/>
          <a:stretch/>
        </p:blipFill>
        <p:spPr>
          <a:xfrm>
            <a:off x="228600" y="38100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7778" r="8990" b="41818"/>
          <a:stretch/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478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772400" cy="5791200"/>
            <a:chOff x="533400" y="990600"/>
            <a:chExt cx="6705600" cy="45997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29"/>
            <a:stretch/>
          </p:blipFill>
          <p:spPr>
            <a:xfrm>
              <a:off x="533400" y="990600"/>
              <a:ext cx="4864788" cy="45997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61" b="33535"/>
            <a:stretch/>
          </p:blipFill>
          <p:spPr>
            <a:xfrm>
              <a:off x="5388497" y="990600"/>
              <a:ext cx="1850503" cy="455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0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5" t="72323" r="10699" b="7071"/>
          <a:stretch/>
        </p:blipFill>
        <p:spPr>
          <a:xfrm>
            <a:off x="304800" y="533400"/>
            <a:ext cx="848060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72322" r="50000" b="7273"/>
          <a:stretch/>
        </p:blipFill>
        <p:spPr>
          <a:xfrm>
            <a:off x="609600" y="228600"/>
            <a:ext cx="8001000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3" t="72323" r="10698" b="7071"/>
          <a:stretch/>
        </p:blipFill>
        <p:spPr>
          <a:xfrm>
            <a:off x="-76200" y="1524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00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256</Words>
  <Application>Microsoft Office PowerPoint</Application>
  <PresentationFormat>On-screen Show (4:3)</PresentationFormat>
  <Paragraphs>23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ThienIT</cp:lastModifiedBy>
  <cp:revision>28</cp:revision>
  <dcterms:created xsi:type="dcterms:W3CDTF">2020-08-09T14:07:33Z</dcterms:created>
  <dcterms:modified xsi:type="dcterms:W3CDTF">2020-08-10T14:32:53Z</dcterms:modified>
</cp:coreProperties>
</file>